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87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4868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4868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67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67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7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65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65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6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6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670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7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7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7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63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63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63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3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639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40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64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42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64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4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65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5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6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680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68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8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8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8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66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04866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6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6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标题 1"/>
          <p:cNvSpPr>
            <a:spLocks noGrp="1"/>
          </p:cNvSpPr>
          <p:nvPr>
            <p:ph type="ctrTitle"/>
          </p:nvPr>
        </p:nvSpPr>
        <p:spPr>
          <a:xfrm>
            <a:off x="7409" y="1897846"/>
            <a:ext cx="9073668" cy="2387600"/>
          </a:xfrm>
        </p:spPr>
        <p:txBody>
          <a:bodyPr/>
          <a:lstStyle/>
          <a:p>
            <a:r>
              <a:rPr lang="zh-CN" altLang="en-US"/>
              <a:t>防震防灾安全培训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标题 104860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1048605" name="副标题 104860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/>
          </a:p>
        </p:txBody>
      </p:sp>
      <p:pic>
        <p:nvPicPr>
          <p:cNvPr id="2097160" name="图片 2097159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标题 104860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1048607" name="副标题 104860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/>
          </a:p>
        </p:txBody>
      </p:sp>
      <p:pic>
        <p:nvPicPr>
          <p:cNvPr id="2097161" name="图片 2097160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标题 104860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1048609" name="副标题 104860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/>
          </a:p>
        </p:txBody>
      </p:sp>
      <p:pic>
        <p:nvPicPr>
          <p:cNvPr id="2097162" name="图片 2097161"/>
          <p:cNvPicPr/>
          <p:nvPr/>
        </p:nvPicPr>
        <p:blipFill>
          <a:blip r:embed="rId1"/>
          <a:stretch>
            <a:fillRect/>
          </a:stretch>
        </p:blipFill>
        <p:spPr>
          <a:xfrm>
            <a:off x="1" y="0"/>
            <a:ext cx="903798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标题 104858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1048589" name="副标题 104858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/>
          </a:p>
        </p:txBody>
      </p:sp>
      <p:pic>
        <p:nvPicPr>
          <p:cNvPr id="2097152" name="图片 209715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标题 104858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1048591" name="副标题 104859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/>
          </a:p>
        </p:txBody>
      </p:sp>
      <p:pic>
        <p:nvPicPr>
          <p:cNvPr id="2097153" name="图片 209715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标题 104859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1048593" name="副标题 104859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/>
          </a:p>
        </p:txBody>
      </p:sp>
      <p:pic>
        <p:nvPicPr>
          <p:cNvPr id="2097154" name="图片 209715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标题 104859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1048595" name="副标题 104859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/>
          </a:p>
        </p:txBody>
      </p:sp>
      <p:pic>
        <p:nvPicPr>
          <p:cNvPr id="2097155" name="图片 209715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标题 104859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1048597" name="副标题 104859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/>
          </a:p>
        </p:txBody>
      </p:sp>
      <p:pic>
        <p:nvPicPr>
          <p:cNvPr id="2097156" name="图片 209715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标题 104859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1048599" name="副标题 104859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/>
          </a:p>
        </p:txBody>
      </p:sp>
      <p:pic>
        <p:nvPicPr>
          <p:cNvPr id="2097157" name="图片 2097156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标题 104859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1048601" name="副标题 104860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/>
          </a:p>
        </p:txBody>
      </p:sp>
      <p:pic>
        <p:nvPicPr>
          <p:cNvPr id="2097158" name="图片 2097157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标题 104860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1048603" name="副标题 104860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/>
          </a:p>
        </p:txBody>
      </p:sp>
      <p:pic>
        <p:nvPicPr>
          <p:cNvPr id="2097159" name="图片 2097158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WPS 演示</Application>
  <PresentationFormat>全屏显示(4:3)</PresentationFormat>
  <Paragraphs>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Calibri Light</vt:lpstr>
      <vt:lpstr>Calibri</vt:lpstr>
      <vt:lpstr>微软雅黑</vt:lpstr>
      <vt:lpstr>Arial Unicode MS</vt:lpstr>
      <vt:lpstr>Office 主题</vt:lpstr>
      <vt:lpstr>防震防灾安全培训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防震防灾安全培训</dc:title>
  <dc:creator/>
  <cp:lastModifiedBy>Administrator</cp:lastModifiedBy>
  <cp:revision>2</cp:revision>
  <dcterms:created xsi:type="dcterms:W3CDTF">2015-05-09T17:24:00Z</dcterms:created>
  <dcterms:modified xsi:type="dcterms:W3CDTF">2023-10-19T09:07:47Z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DE27DD758ADF45E38A31BD95710A8B8F</vt:lpwstr>
  </property>
  <property fmtid="{D5CDD505-2E9C-101B-9397-08002B2CF9AE}" pid="3" name="KSOProductBuildVer">
    <vt:lpwstr>2052-11.8.2.12087</vt:lpwstr>
  </property>
</Properties>
</file>